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11"/>
  </p:notesMasterIdLst>
  <p:sldIdLst>
    <p:sldId id="329" r:id="rId2"/>
    <p:sldId id="348" r:id="rId3"/>
    <p:sldId id="317" r:id="rId4"/>
    <p:sldId id="333" r:id="rId5"/>
    <p:sldId id="354" r:id="rId6"/>
    <p:sldId id="353" r:id="rId7"/>
    <p:sldId id="356" r:id="rId8"/>
    <p:sldId id="355" r:id="rId9"/>
    <p:sldId id="35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6BB"/>
    <a:srgbClr val="ED515C"/>
    <a:srgbClr val="00FFFF"/>
    <a:srgbClr val="F1F2EB"/>
    <a:srgbClr val="6699FF"/>
    <a:srgbClr val="ECEDE4"/>
    <a:srgbClr val="E6E8DB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45" autoAdjust="0"/>
    <p:restoredTop sz="97010" autoAdjust="0"/>
  </p:normalViewPr>
  <p:slideViewPr>
    <p:cSldViewPr snapToGrid="0">
      <p:cViewPr varScale="1">
        <p:scale>
          <a:sx n="33" d="100"/>
          <a:sy n="33" d="100"/>
        </p:scale>
        <p:origin x="216" y="2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E77FA-0EC8-4745-A62F-7154C841549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D4A15-102C-4F2F-9110-535930B5E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66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1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5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13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9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7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5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8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8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2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80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95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9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11/16/25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05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76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E738AD-A19F-789D-2EC1-DC706B28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60"/>
            <a:ext cx="9143999" cy="688036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6518D8-306C-CEF1-24CD-5F4D792BC51F}"/>
              </a:ext>
            </a:extLst>
          </p:cNvPr>
          <p:cNvSpPr/>
          <p:nvPr/>
        </p:nvSpPr>
        <p:spPr>
          <a:xfrm>
            <a:off x="7307613" y="1665844"/>
            <a:ext cx="1697842" cy="535050"/>
          </a:xfrm>
          <a:prstGeom prst="roundRect">
            <a:avLst/>
          </a:prstGeom>
          <a:solidFill>
            <a:srgbClr val="0087FF">
              <a:alpha val="2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5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0B9B3-108A-7B02-6C7F-387C29DF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1C58B1-4F38-7C1A-0089-D0C5D3141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06A83F-9429-5834-638C-67D45D112141}"/>
              </a:ext>
            </a:extLst>
          </p:cNvPr>
          <p:cNvSpPr txBox="1"/>
          <p:nvPr/>
        </p:nvSpPr>
        <p:spPr>
          <a:xfrm>
            <a:off x="3657600" y="5670156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/>
              <a:t>Part 2</a:t>
            </a:r>
          </a:p>
        </p:txBody>
      </p:sp>
    </p:spTree>
    <p:extLst>
      <p:ext uri="{BB962C8B-B14F-4D97-AF65-F5344CB8AC3E}">
        <p14:creationId xmlns:p14="http://schemas.microsoft.com/office/powerpoint/2010/main" val="314109151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7264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Authority of Example</a:t>
            </a:r>
            <a:r>
              <a:rPr lang="en-US" sz="9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Acts 2:38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would I even be a Christian without example?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 3:17, 4:9: 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Brethren, join in following my example, and observe those who walk according to </a:t>
            </a:r>
            <a:r>
              <a:rPr lang="en-US" sz="32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pattern you have in us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The things you have learned and received and heard and seen in me, </a:t>
            </a:r>
            <a:r>
              <a:rPr lang="en-US" sz="32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these things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the God of peace will be </a:t>
            </a:r>
            <a:r>
              <a:rPr lang="en-US" sz="32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you.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Takes commo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sense to parse out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Are we gonna play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church?</a:t>
            </a: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74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7264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Church Worship pt 1</a:t>
            </a:r>
            <a:r>
              <a:rPr lang="en-US" sz="900" b="1" spc="18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Lord’s Supper: Jesus/Paul/Church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(Lk. 22:19-20, 1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11:23-26, Acts 20:7)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Collection: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(Acts 2,4,6,11 + 1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16:1-2)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else did they do that we </a:t>
            </a:r>
            <a:r>
              <a:rPr lang="en-US" sz="3200" b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ought</a:t>
            </a:r>
            <a:r>
              <a:rPr lang="en-US" sz="32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do</a:t>
            </a:r>
            <a:r>
              <a:rPr lang="en-US" sz="3200" u="sng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20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7264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Preaching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" y="1135633"/>
            <a:ext cx="914399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2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14 Context: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Assembly (14:5, 23, 26), Men, All Churches (33-35), Command (37-38).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Prophecy (Message)  </a:t>
            </a: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Tongues?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rophecy edifies, exhorts, and consoles (v.3).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2-3 prophets/messengers giving the word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(29-31). We judge, too.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Examples:</a:t>
            </a:r>
            <a:endParaRPr lang="en-US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45ADEC-5DDE-442C-1F34-E37CAE7A56D8}"/>
              </a:ext>
            </a:extLst>
          </p:cNvPr>
          <p:cNvSpPr txBox="1"/>
          <p:nvPr/>
        </p:nvSpPr>
        <p:spPr>
          <a:xfrm>
            <a:off x="612748" y="4726044"/>
            <a:ext cx="75005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Acts 15:30-32, 20:7 – Giving a “word”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devoted to the Apostles Doctrine? Ashamed of Jesus?</a:t>
            </a:r>
          </a:p>
        </p:txBody>
      </p:sp>
    </p:spTree>
    <p:extLst>
      <p:ext uri="{BB962C8B-B14F-4D97-AF65-F5344CB8AC3E}">
        <p14:creationId xmlns:p14="http://schemas.microsoft.com/office/powerpoint/2010/main" val="178461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7264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Prayer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14:13-18 – communal prayer to edify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meant to be followed (v.16)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meant to be clear/understandable (v.17)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devoted steadfastly? Acts 2:42; 1 Tim. 2:1-8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39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7264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Singing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14:15, 26 – communal singing to edify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meant to be clear/understandable (v.17)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singing according to the Apostles doctrine? Acts 2:42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we sing: Col. 3:16,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5:19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45ADEC-5DDE-442C-1F34-E37CAE7A56D8}"/>
              </a:ext>
            </a:extLst>
          </p:cNvPr>
          <p:cNvSpPr txBox="1"/>
          <p:nvPr/>
        </p:nvSpPr>
        <p:spPr>
          <a:xfrm>
            <a:off x="577533" y="3632499"/>
            <a:ext cx="75005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Instruments needed? Apostolic teaching __:__?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bg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Traditions</a:t>
            </a:r>
          </a:p>
        </p:txBody>
      </p:sp>
    </p:spTree>
    <p:extLst>
      <p:ext uri="{BB962C8B-B14F-4D97-AF65-F5344CB8AC3E}">
        <p14:creationId xmlns:p14="http://schemas.microsoft.com/office/powerpoint/2010/main" val="339475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77846" y="182963"/>
            <a:ext cx="9150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spc="188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Necessity of a Local Church                                          </a:t>
            </a:r>
            <a:endParaRPr lang="en-US" sz="4400" dirty="0">
              <a:solidFill>
                <a:srgbClr val="ED51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40758" y="1321012"/>
            <a:ext cx="3701333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Collectively </a:t>
            </a:r>
            <a:endParaRPr lang="en-US" sz="2400" dirty="0">
              <a:solidFill>
                <a:srgbClr val="ED51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FABE9F-EB89-7373-473F-BDA23AD2B213}"/>
              </a:ext>
            </a:extLst>
          </p:cNvPr>
          <p:cNvSpPr txBox="1"/>
          <p:nvPr/>
        </p:nvSpPr>
        <p:spPr>
          <a:xfrm>
            <a:off x="5588310" y="1273733"/>
            <a:ext cx="3453536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4000" b="1" u="sng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Individually</a:t>
            </a:r>
            <a:endParaRPr lang="en-US" sz="2400" u="sng" dirty="0">
              <a:solidFill>
                <a:srgbClr val="00C6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60619C-8B70-EC7D-5619-3CF3D93491AE}"/>
              </a:ext>
            </a:extLst>
          </p:cNvPr>
          <p:cNvSpPr/>
          <p:nvPr/>
        </p:nvSpPr>
        <p:spPr>
          <a:xfrm>
            <a:off x="3113311" y="2440704"/>
            <a:ext cx="6037380" cy="373411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22122AE-2AAE-4C10-53CA-B4BBF40970E5}"/>
              </a:ext>
            </a:extLst>
          </p:cNvPr>
          <p:cNvSpPr/>
          <p:nvPr/>
        </p:nvSpPr>
        <p:spPr>
          <a:xfrm>
            <a:off x="77846" y="2449010"/>
            <a:ext cx="6546866" cy="374171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128154-27C2-C41F-85BA-90E9442E4A02}"/>
              </a:ext>
            </a:extLst>
          </p:cNvPr>
          <p:cNvSpPr txBox="1"/>
          <p:nvPr/>
        </p:nvSpPr>
        <p:spPr>
          <a:xfrm>
            <a:off x="863346" y="2890391"/>
            <a:ext cx="22499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Lord’s Supper</a:t>
            </a:r>
            <a:r>
              <a:rPr lang="en-US" sz="3200" b="1">
                <a:solidFill>
                  <a:srgbClr val="ED515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6C727-F772-52D1-2BA1-16175E14056E}"/>
              </a:ext>
            </a:extLst>
          </p:cNvPr>
          <p:cNvSpPr txBox="1"/>
          <p:nvPr/>
        </p:nvSpPr>
        <p:spPr>
          <a:xfrm>
            <a:off x="863346" y="4494393"/>
            <a:ext cx="2249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Collection</a:t>
            </a:r>
            <a:endParaRPr lang="en-US" sz="3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FC43A8-539A-EA1C-0000-0F35A64D8A7D}"/>
              </a:ext>
            </a:extLst>
          </p:cNvPr>
          <p:cNvSpPr txBox="1"/>
          <p:nvPr/>
        </p:nvSpPr>
        <p:spPr>
          <a:xfrm>
            <a:off x="3113311" y="3077167"/>
            <a:ext cx="3453536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Singing</a:t>
            </a:r>
          </a:p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Preaching</a:t>
            </a:r>
          </a:p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Praying</a:t>
            </a:r>
            <a:endParaRPr lang="en-US" sz="3200" dirty="0">
              <a:solidFill>
                <a:srgbClr val="00C6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55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9416</TotalTime>
  <Words>548</Words>
  <Application>Microsoft Office PowerPoint</Application>
  <PresentationFormat>On-screen Show (4:3)</PresentationFormat>
  <Paragraphs>119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Byers, Austin</dc:creator>
  <cp:lastModifiedBy>Austin Byers</cp:lastModifiedBy>
  <cp:revision>55</cp:revision>
  <dcterms:created xsi:type="dcterms:W3CDTF">2018-09-08T15:16:05Z</dcterms:created>
  <dcterms:modified xsi:type="dcterms:W3CDTF">2025-11-16T14:06:56Z</dcterms:modified>
</cp:coreProperties>
</file>